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68" r:id="rId7"/>
    <p:sldId id="257" r:id="rId8"/>
    <p:sldId id="267" r:id="rId9"/>
  </p:sldIdLst>
  <p:sldSz cx="12192000" cy="6858000"/>
  <p:notesSz cx="6858000" cy="9144000"/>
  <p:defaultTextStyle>
    <a:defPPr rtl="0">
      <a:defRPr lang="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8" d="100"/>
          <a:sy n="88" d="100"/>
        </p:scale>
        <p:origin x="9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lProcess2" loCatId="list" qsTypeId="urn:microsoft.com/office/officeart/2005/8/quickstyle/simple4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B4F1B46E-22B2-4721-950C-8704487586DC}">
      <dgm:prSet phldrT="[Text]"/>
      <dgm:spPr/>
      <dgm:t>
        <a:bodyPr rtlCol="0"/>
        <a:lstStyle/>
        <a:p>
          <a:pPr rtl="0"/>
          <a:r>
            <a:rPr lang="hu-HU" noProof="0" dirty="0" smtClean="0"/>
            <a:t>Gondolatim</a:t>
          </a:r>
          <a:endParaRPr lang="hu-HU" noProof="0" dirty="0"/>
        </a:p>
      </dgm:t>
    </dgm:pt>
    <dgm:pt modelId="{E8A66543-CC4D-4785-A93E-5B125E09F826}" type="par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A7E2530A-34E2-4E9F-BC78-8920BA140C41}" type="sibTrans" cxnId="{2C8317B2-2EBB-4589-86EA-C77B3B6E81AA}">
      <dgm:prSet/>
      <dgm:spPr/>
      <dgm:t>
        <a:bodyPr rtlCol="0"/>
        <a:lstStyle/>
        <a:p>
          <a:pPr rtl="0"/>
          <a:endParaRPr lang="en-US"/>
        </a:p>
      </dgm:t>
    </dgm:pt>
    <dgm:pt modelId="{9D72CDD3-5859-43DB-BD75-0C3C30E3DE62}">
      <dgm:prSet phldrT="[Text]"/>
      <dgm:spPr/>
      <dgm:t>
        <a:bodyPr rtlCol="0"/>
        <a:lstStyle/>
        <a:p>
          <a:pPr rtl="0"/>
          <a:r>
            <a:rPr lang="hu-HU" noProof="0" dirty="0" smtClean="0"/>
            <a:t>Sok mindent kellett megélnem, akit megbántottam remélem megbocsát</a:t>
          </a:r>
          <a:endParaRPr lang="hu-HU" noProof="0" dirty="0"/>
        </a:p>
      </dgm:t>
    </dgm:pt>
    <dgm:pt modelId="{1D5B1F83-33A7-4298-BC11-2B1252AFAEA5}" type="par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15E25BD4-1EBF-43C2-8885-DBF66B8429E1}" type="sibTrans" cxnId="{DDB5AD9A-40B0-48EF-AF2C-8CCDA330F7FE}">
      <dgm:prSet/>
      <dgm:spPr/>
      <dgm:t>
        <a:bodyPr rtlCol="0"/>
        <a:lstStyle/>
        <a:p>
          <a:pPr rtl="0"/>
          <a:endParaRPr lang="en-US"/>
        </a:p>
      </dgm:t>
    </dgm:pt>
    <dgm:pt modelId="{F9D46839-CD06-4669-AAE4-4D1E9AFEDA78}">
      <dgm:prSet phldrT="[Text]"/>
      <dgm:spPr/>
      <dgm:t>
        <a:bodyPr rtlCol="0"/>
        <a:lstStyle/>
        <a:p>
          <a:pPr rtl="0"/>
          <a:r>
            <a:rPr lang="hu-HU" noProof="0" dirty="0" smtClean="0"/>
            <a:t>Családom nagy áldozatokat szenvedett</a:t>
          </a:r>
          <a:endParaRPr lang="hu-HU" noProof="0" dirty="0"/>
        </a:p>
      </dgm:t>
    </dgm:pt>
    <dgm:pt modelId="{B6B535D8-00AB-4FA1-AAEC-92498ABC6F4C}" type="par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6497F199-DC2A-41F9-A449-D395E6BC4900}" type="sibTrans" cxnId="{AD25A8A0-4628-40E2-8C9E-64E6AD4D4D91}">
      <dgm:prSet/>
      <dgm:spPr/>
      <dgm:t>
        <a:bodyPr rtlCol="0"/>
        <a:lstStyle/>
        <a:p>
          <a:pPr rtl="0"/>
          <a:endParaRPr lang="en-US"/>
        </a:p>
      </dgm:t>
    </dgm:pt>
    <dgm:pt modelId="{F2881FB1-6580-4F21-A283-BFAA6F91D5D2}">
      <dgm:prSet phldrT="[Text]"/>
      <dgm:spPr/>
      <dgm:t>
        <a:bodyPr rtlCol="0"/>
        <a:lstStyle/>
        <a:p>
          <a:pPr rtl="0"/>
          <a:r>
            <a:rPr lang="hu-HU" noProof="0" dirty="0" smtClean="0"/>
            <a:t>Körülményeim</a:t>
          </a:r>
          <a:endParaRPr lang="hu-HU" noProof="0" dirty="0"/>
        </a:p>
      </dgm:t>
    </dgm:pt>
    <dgm:pt modelId="{2D960FDD-BADA-480D-9043-497C56588AD3}" type="par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A5ABDC17-7AB5-4F0E-992A-F9343F5D74EB}" type="sibTrans" cxnId="{4A31D641-1B5D-46D3-B685-0C4DC6EFE71B}">
      <dgm:prSet/>
      <dgm:spPr/>
      <dgm:t>
        <a:bodyPr rtlCol="0"/>
        <a:lstStyle/>
        <a:p>
          <a:pPr rtl="0"/>
          <a:endParaRPr lang="en-US"/>
        </a:p>
      </dgm:t>
    </dgm:pt>
    <dgm:pt modelId="{D5197DDB-D5D2-499F-B255-CF7BB5AE2B43}">
      <dgm:prSet phldrT="[Text]"/>
      <dgm:spPr/>
      <dgm:t>
        <a:bodyPr rtlCol="0"/>
        <a:lstStyle/>
        <a:p>
          <a:pPr rtl="0"/>
          <a:r>
            <a:rPr lang="hu-HU" noProof="0" dirty="0" smtClean="0"/>
            <a:t>Betegségeim gyötörnek</a:t>
          </a:r>
          <a:endParaRPr lang="hu-HU" noProof="0" dirty="0"/>
        </a:p>
      </dgm:t>
    </dgm:pt>
    <dgm:pt modelId="{B14A4DC9-F40A-4867-ADB8-4BA8A1F83766}" type="par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29F2454A-2FA8-4B3A-AC63-4A0B9FD04A75}" type="sibTrans" cxnId="{3204ED53-15A0-4643-A582-021A785F1BA2}">
      <dgm:prSet/>
      <dgm:spPr/>
      <dgm:t>
        <a:bodyPr rtlCol="0"/>
        <a:lstStyle/>
        <a:p>
          <a:pPr rtl="0"/>
          <a:endParaRPr lang="en-US"/>
        </a:p>
      </dgm:t>
    </dgm:pt>
    <dgm:pt modelId="{8321AB85-EA8C-4958-B404-B4C118CB3C18}">
      <dgm:prSet phldrT="[Text]"/>
      <dgm:spPr/>
      <dgm:t>
        <a:bodyPr rtlCol="0"/>
        <a:lstStyle/>
        <a:p>
          <a:pPr rtl="0"/>
          <a:r>
            <a:rPr lang="hu-HU" noProof="0" dirty="0" smtClean="0"/>
            <a:t>Úgy érzem erőm elfogy</a:t>
          </a:r>
          <a:endParaRPr lang="hu-HU" noProof="0" dirty="0"/>
        </a:p>
      </dgm:t>
    </dgm:pt>
    <dgm:pt modelId="{24ABE8B3-7220-436D-9636-F7B4C0B99576}" type="par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AA5F76CE-8FD4-4692-8BB1-EF84CF9D365E}" type="sibTrans" cxnId="{129AEA77-5D2A-49D4-956D-99009974B6C5}">
      <dgm:prSet/>
      <dgm:spPr/>
      <dgm:t>
        <a:bodyPr rtlCol="0"/>
        <a:lstStyle/>
        <a:p>
          <a:pPr rtl="0"/>
          <a:endParaRPr lang="en-US"/>
        </a:p>
      </dgm:t>
    </dgm:pt>
    <dgm:pt modelId="{6352CA33-6755-44BE-808F-400DA4CF80A7}">
      <dgm:prSet phldrT="[Text]"/>
      <dgm:spPr/>
      <dgm:t>
        <a:bodyPr rtlCol="0"/>
        <a:lstStyle/>
        <a:p>
          <a:pPr rtl="0"/>
          <a:r>
            <a:rPr lang="hu-HU" noProof="0" dirty="0" smtClean="0"/>
            <a:t>Terveim</a:t>
          </a:r>
          <a:endParaRPr lang="hu-HU" noProof="0" dirty="0"/>
        </a:p>
      </dgm:t>
    </dgm:pt>
    <dgm:pt modelId="{AEB59203-63BA-4A96-BADC-40BAEBD9AA40}" type="par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AAB4CF73-4B9B-4AA0-9074-16C2D2AE00A1}" type="sibTrans" cxnId="{82BAE5DD-3A79-4870-9019-1254385E0650}">
      <dgm:prSet/>
      <dgm:spPr/>
      <dgm:t>
        <a:bodyPr rtlCol="0"/>
        <a:lstStyle/>
        <a:p>
          <a:pPr rtl="0"/>
          <a:endParaRPr lang="en-US"/>
        </a:p>
      </dgm:t>
    </dgm:pt>
    <dgm:pt modelId="{9614A323-64B1-4077-A841-022051EC749A}">
      <dgm:prSet phldrT="[Text]"/>
      <dgm:spPr/>
      <dgm:t>
        <a:bodyPr rtlCol="0"/>
        <a:lstStyle/>
        <a:p>
          <a:pPr rtl="0"/>
          <a:r>
            <a:rPr lang="hu-HU" noProof="0" dirty="0" smtClean="0"/>
            <a:t>Borbálával szeretnénk visszavonulni</a:t>
          </a:r>
          <a:endParaRPr lang="hu-HU" noProof="0" dirty="0"/>
        </a:p>
      </dgm:t>
    </dgm:pt>
    <dgm:pt modelId="{E5F6BCBD-B84E-4018-BE9E-BF57FF3B4B36}" type="par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FEC2A79F-8857-403A-A738-E8CE75C965E2}" type="sibTrans" cxnId="{FC7BD086-74EA-4D6C-9657-E916D355F209}">
      <dgm:prSet/>
      <dgm:spPr/>
      <dgm:t>
        <a:bodyPr rtlCol="0"/>
        <a:lstStyle/>
        <a:p>
          <a:pPr rtl="0"/>
          <a:endParaRPr lang="en-US"/>
        </a:p>
      </dgm:t>
    </dgm:pt>
    <dgm:pt modelId="{3D5CDB25-F8FA-444B-8D4A-1D29D0CBA282}">
      <dgm:prSet phldrT="[Text]"/>
      <dgm:spPr/>
      <dgm:t>
        <a:bodyPr rtlCol="0"/>
        <a:lstStyle/>
        <a:p>
          <a:pPr rtl="0"/>
          <a:r>
            <a:rPr lang="hu-HU" noProof="0" dirty="0" smtClean="0"/>
            <a:t>Szeretnék még további sikereket elérni</a:t>
          </a:r>
          <a:endParaRPr lang="hu-HU" noProof="0" dirty="0"/>
        </a:p>
      </dgm:t>
    </dgm:pt>
    <dgm:pt modelId="{4C229933-AC16-44B7-98EC-4C0F07FABCB0}" type="par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189DA4C5-2A22-4C71-A806-7B4AB57767CC}" type="sibTrans" cxnId="{2E3C97E6-67D4-4948-B47A-1115C2B2979F}">
      <dgm:prSet/>
      <dgm:spPr/>
      <dgm:t>
        <a:bodyPr rtlCol="0"/>
        <a:lstStyle/>
        <a:p>
          <a:pPr rtl="0"/>
          <a:endParaRPr lang="en-US"/>
        </a:p>
      </dgm:t>
    </dgm:pt>
    <dgm:pt modelId="{7FCE83D9-631B-4420-BBFC-CA0AFA59F747}">
      <dgm:prSet phldrT="[Text]"/>
      <dgm:spPr/>
      <dgm:t>
        <a:bodyPr rtlCol="0"/>
        <a:lstStyle/>
        <a:p>
          <a:pPr rtl="0"/>
          <a:r>
            <a:rPr lang="hu-HU" noProof="0" dirty="0" smtClean="0"/>
            <a:t>Eme alkotás</a:t>
          </a:r>
          <a:endParaRPr lang="hu-HU" noProof="0" dirty="0"/>
        </a:p>
      </dgm:t>
    </dgm:pt>
    <dgm:pt modelId="{C61EC981-13FA-4710-B079-D35692EEB764}" type="par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1B48A0DE-4031-4D45-86A1-94CDAF68824A}" type="sibTrans" cxnId="{E572418E-4340-4448-940D-253A2FA3B9B3}">
      <dgm:prSet/>
      <dgm:spPr/>
      <dgm:t>
        <a:bodyPr rtlCol="0"/>
        <a:lstStyle/>
        <a:p>
          <a:pPr rtl="0"/>
          <a:endParaRPr lang="en-US"/>
        </a:p>
      </dgm:t>
    </dgm:pt>
    <dgm:pt modelId="{DB9FB862-4759-4D6A-84F3-01524B92723B}">
      <dgm:prSet phldrT="[Text]"/>
      <dgm:spPr/>
      <dgm:t>
        <a:bodyPr rtlCol="0"/>
        <a:lstStyle/>
        <a:p>
          <a:pPr rtl="0"/>
          <a:r>
            <a:rPr lang="hu-HU" noProof="0" dirty="0" smtClean="0"/>
            <a:t>Számadás számomra</a:t>
          </a:r>
          <a:endParaRPr lang="hu-HU" noProof="0" dirty="0"/>
        </a:p>
      </dgm:t>
    </dgm:pt>
    <dgm:pt modelId="{CD1EE44C-3116-420B-89E3-1D797CB25D34}" type="par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4BD4D4A5-043E-4ED5-A5CA-8D46DADC3150}" type="sibTrans" cxnId="{70CAB4FC-3D17-49C2-8A7B-F387031FCDCA}">
      <dgm:prSet/>
      <dgm:spPr/>
      <dgm:t>
        <a:bodyPr rtlCol="0"/>
        <a:lstStyle/>
        <a:p>
          <a:pPr rtl="0"/>
          <a:endParaRPr lang="en-US"/>
        </a:p>
      </dgm:t>
    </dgm:pt>
    <dgm:pt modelId="{50451020-5E1A-4778-9E8D-169182A36191}">
      <dgm:prSet phldrT="[Text]"/>
      <dgm:spPr/>
      <dgm:t>
        <a:bodyPr rtlCol="0"/>
        <a:lstStyle/>
        <a:p>
          <a:pPr rtl="0"/>
          <a:r>
            <a:rPr lang="hu-HU" noProof="0" dirty="0" smtClean="0"/>
            <a:t>Nehezen megy a munka</a:t>
          </a:r>
          <a:endParaRPr lang="hu-HU" noProof="0" dirty="0"/>
        </a:p>
      </dgm:t>
    </dgm:pt>
    <dgm:pt modelId="{7DFC3849-4A12-49FB-B614-8AFD597CCB9E}" type="par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EEDE2474-4F18-4F59-8E58-6382D253E514}" type="sibTrans" cxnId="{0F86DBDB-3C4F-4C84-981B-7F4CA2A8EAF3}">
      <dgm:prSet/>
      <dgm:spPr/>
      <dgm:t>
        <a:bodyPr rtlCol="0"/>
        <a:lstStyle/>
        <a:p>
          <a:pPr rtl="0"/>
          <a:endParaRPr lang="en-US"/>
        </a:p>
      </dgm:t>
    </dgm:pt>
    <dgm:pt modelId="{E604A348-AA0D-402D-AAE5-66D0BAEB32BF}" type="pres">
      <dgm:prSet presAssocID="{00C18FBF-3FF5-4C16-97CF-AF03740D7AB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D5E4C27-3AF5-49D5-895F-B2F64C81E2C8}" type="pres">
      <dgm:prSet presAssocID="{B4F1B46E-22B2-4721-950C-8704487586DC}" presName="compNode" presStyleCnt="0"/>
      <dgm:spPr/>
    </dgm:pt>
    <dgm:pt modelId="{47BDE1A8-5A9D-49CB-ACB4-69C642498443}" type="pres">
      <dgm:prSet presAssocID="{B4F1B46E-22B2-4721-950C-8704487586DC}" presName="aNode" presStyleLbl="bgShp" presStyleIdx="0" presStyleCnt="4"/>
      <dgm:spPr/>
      <dgm:t>
        <a:bodyPr/>
        <a:lstStyle/>
        <a:p>
          <a:endParaRPr lang="hu-HU"/>
        </a:p>
      </dgm:t>
    </dgm:pt>
    <dgm:pt modelId="{D12750DB-768C-443C-B80F-0585D3522551}" type="pres">
      <dgm:prSet presAssocID="{B4F1B46E-22B2-4721-950C-8704487586DC}" presName="textNode" presStyleLbl="bgShp" presStyleIdx="0" presStyleCnt="4"/>
      <dgm:spPr/>
      <dgm:t>
        <a:bodyPr/>
        <a:lstStyle/>
        <a:p>
          <a:endParaRPr lang="hu-HU"/>
        </a:p>
      </dgm:t>
    </dgm:pt>
    <dgm:pt modelId="{3B33895F-CB58-4EEA-A7EE-EE1CA68F7432}" type="pres">
      <dgm:prSet presAssocID="{B4F1B46E-22B2-4721-950C-8704487586DC}" presName="compChildNode" presStyleCnt="0"/>
      <dgm:spPr/>
    </dgm:pt>
    <dgm:pt modelId="{1C04B417-19D1-4D54-B1F5-CAF10755470A}" type="pres">
      <dgm:prSet presAssocID="{B4F1B46E-22B2-4721-950C-8704487586DC}" presName="theInnerList" presStyleCnt="0"/>
      <dgm:spPr/>
    </dgm:pt>
    <dgm:pt modelId="{565D540C-1F3F-4CF5-BB88-13017A280615}" type="pres">
      <dgm:prSet presAssocID="{9D72CDD3-5859-43DB-BD75-0C3C30E3DE62}" presName="child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901A1FD-3943-4CD8-BBF6-17A63C1EA0E4}" type="pres">
      <dgm:prSet presAssocID="{9D72CDD3-5859-43DB-BD75-0C3C30E3DE62}" presName="aSpace2" presStyleCnt="0"/>
      <dgm:spPr/>
    </dgm:pt>
    <dgm:pt modelId="{16D3C335-3BE8-4EEB-98C3-C8164B18DEAD}" type="pres">
      <dgm:prSet presAssocID="{F9D46839-CD06-4669-AAE4-4D1E9AFEDA78}" presName="child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0FBF86D-EF81-4AB0-8638-85FA6133269C}" type="pres">
      <dgm:prSet presAssocID="{B4F1B46E-22B2-4721-950C-8704487586DC}" presName="aSpace" presStyleCnt="0"/>
      <dgm:spPr/>
    </dgm:pt>
    <dgm:pt modelId="{E99D5C29-19BC-4A65-90DD-D59D5E78E420}" type="pres">
      <dgm:prSet presAssocID="{F2881FB1-6580-4F21-A283-BFAA6F91D5D2}" presName="compNode" presStyleCnt="0"/>
      <dgm:spPr/>
    </dgm:pt>
    <dgm:pt modelId="{E16C4ED1-64EA-43FD-AC1D-27F22DA0D6CD}" type="pres">
      <dgm:prSet presAssocID="{F2881FB1-6580-4F21-A283-BFAA6F91D5D2}" presName="aNode" presStyleLbl="bgShp" presStyleIdx="1" presStyleCnt="4"/>
      <dgm:spPr/>
      <dgm:t>
        <a:bodyPr/>
        <a:lstStyle/>
        <a:p>
          <a:endParaRPr lang="hu-HU"/>
        </a:p>
      </dgm:t>
    </dgm:pt>
    <dgm:pt modelId="{017A57B2-C4B6-4577-9DB5-49D1E336802A}" type="pres">
      <dgm:prSet presAssocID="{F2881FB1-6580-4F21-A283-BFAA6F91D5D2}" presName="textNode" presStyleLbl="bgShp" presStyleIdx="1" presStyleCnt="4"/>
      <dgm:spPr/>
      <dgm:t>
        <a:bodyPr/>
        <a:lstStyle/>
        <a:p>
          <a:endParaRPr lang="hu-HU"/>
        </a:p>
      </dgm:t>
    </dgm:pt>
    <dgm:pt modelId="{C40C0E82-F651-4A1C-B111-447F5D8CC059}" type="pres">
      <dgm:prSet presAssocID="{F2881FB1-6580-4F21-A283-BFAA6F91D5D2}" presName="compChildNode" presStyleCnt="0"/>
      <dgm:spPr/>
    </dgm:pt>
    <dgm:pt modelId="{DFF698C1-3740-4F6D-ABAA-31E395ED5021}" type="pres">
      <dgm:prSet presAssocID="{F2881FB1-6580-4F21-A283-BFAA6F91D5D2}" presName="theInnerList" presStyleCnt="0"/>
      <dgm:spPr/>
    </dgm:pt>
    <dgm:pt modelId="{16D72BDC-CAA7-459D-BC88-3B09B01FFE73}" type="pres">
      <dgm:prSet presAssocID="{D5197DDB-D5D2-499F-B255-CF7BB5AE2B43}" presName="child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653E1BD-1556-45F9-944C-1FC94FA889D0}" type="pres">
      <dgm:prSet presAssocID="{D5197DDB-D5D2-499F-B255-CF7BB5AE2B43}" presName="aSpace2" presStyleCnt="0"/>
      <dgm:spPr/>
    </dgm:pt>
    <dgm:pt modelId="{4D002739-3A22-45B7-83FD-80078D060CDC}" type="pres">
      <dgm:prSet presAssocID="{8321AB85-EA8C-4958-B404-B4C118CB3C18}" presName="child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4465715-5B75-40A1-AE24-CC9116B05259}" type="pres">
      <dgm:prSet presAssocID="{F2881FB1-6580-4F21-A283-BFAA6F91D5D2}" presName="aSpace" presStyleCnt="0"/>
      <dgm:spPr/>
    </dgm:pt>
    <dgm:pt modelId="{DE9BE4A7-2D34-452F-AB31-5FE6AB0087F7}" type="pres">
      <dgm:prSet presAssocID="{6352CA33-6755-44BE-808F-400DA4CF80A7}" presName="compNode" presStyleCnt="0"/>
      <dgm:spPr/>
    </dgm:pt>
    <dgm:pt modelId="{ADEDB28B-2AC1-4522-89C0-ACF55DBF92CB}" type="pres">
      <dgm:prSet presAssocID="{6352CA33-6755-44BE-808F-400DA4CF80A7}" presName="aNode" presStyleLbl="bgShp" presStyleIdx="2" presStyleCnt="4"/>
      <dgm:spPr/>
      <dgm:t>
        <a:bodyPr/>
        <a:lstStyle/>
        <a:p>
          <a:endParaRPr lang="hu-HU"/>
        </a:p>
      </dgm:t>
    </dgm:pt>
    <dgm:pt modelId="{476AC4E2-A8F5-48EC-9886-E99B94B38BA4}" type="pres">
      <dgm:prSet presAssocID="{6352CA33-6755-44BE-808F-400DA4CF80A7}" presName="textNode" presStyleLbl="bgShp" presStyleIdx="2" presStyleCnt="4"/>
      <dgm:spPr/>
      <dgm:t>
        <a:bodyPr/>
        <a:lstStyle/>
        <a:p>
          <a:endParaRPr lang="hu-HU"/>
        </a:p>
      </dgm:t>
    </dgm:pt>
    <dgm:pt modelId="{129326B4-DE4F-4666-BE73-5F1B2D7AE41D}" type="pres">
      <dgm:prSet presAssocID="{6352CA33-6755-44BE-808F-400DA4CF80A7}" presName="compChildNode" presStyleCnt="0"/>
      <dgm:spPr/>
    </dgm:pt>
    <dgm:pt modelId="{43A32D6B-5260-4AB6-87FD-19A1DEEE008E}" type="pres">
      <dgm:prSet presAssocID="{6352CA33-6755-44BE-808F-400DA4CF80A7}" presName="theInnerList" presStyleCnt="0"/>
      <dgm:spPr/>
    </dgm:pt>
    <dgm:pt modelId="{5946FFB3-44AE-4240-9711-3CC06765EEFD}" type="pres">
      <dgm:prSet presAssocID="{9614A323-64B1-4077-A841-022051EC749A}" presName="child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F89DC73-12BE-4D03-A07C-911E2F3151ED}" type="pres">
      <dgm:prSet presAssocID="{9614A323-64B1-4077-A841-022051EC749A}" presName="aSpace2" presStyleCnt="0"/>
      <dgm:spPr/>
    </dgm:pt>
    <dgm:pt modelId="{3FD73133-CEF1-4130-8DDA-D088D4B95A6F}" type="pres">
      <dgm:prSet presAssocID="{3D5CDB25-F8FA-444B-8D4A-1D29D0CBA282}" presName="child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C11ADB-DBCF-4FEB-81E2-14A98F53C1F7}" type="pres">
      <dgm:prSet presAssocID="{6352CA33-6755-44BE-808F-400DA4CF80A7}" presName="aSpace" presStyleCnt="0"/>
      <dgm:spPr/>
    </dgm:pt>
    <dgm:pt modelId="{4EC59854-C77B-49BA-815F-413DDFEBFB89}" type="pres">
      <dgm:prSet presAssocID="{7FCE83D9-631B-4420-BBFC-CA0AFA59F747}" presName="compNode" presStyleCnt="0"/>
      <dgm:spPr/>
    </dgm:pt>
    <dgm:pt modelId="{A4EC3C5E-4412-4E0F-A9B8-99D345044478}" type="pres">
      <dgm:prSet presAssocID="{7FCE83D9-631B-4420-BBFC-CA0AFA59F747}" presName="aNode" presStyleLbl="bgShp" presStyleIdx="3" presStyleCnt="4"/>
      <dgm:spPr/>
      <dgm:t>
        <a:bodyPr/>
        <a:lstStyle/>
        <a:p>
          <a:endParaRPr lang="hu-HU"/>
        </a:p>
      </dgm:t>
    </dgm:pt>
    <dgm:pt modelId="{3222871A-A6C1-41DB-803D-591A63732135}" type="pres">
      <dgm:prSet presAssocID="{7FCE83D9-631B-4420-BBFC-CA0AFA59F747}" presName="textNode" presStyleLbl="bgShp" presStyleIdx="3" presStyleCnt="4"/>
      <dgm:spPr/>
      <dgm:t>
        <a:bodyPr/>
        <a:lstStyle/>
        <a:p>
          <a:endParaRPr lang="hu-HU"/>
        </a:p>
      </dgm:t>
    </dgm:pt>
    <dgm:pt modelId="{BD33D930-D6EB-4EAB-A028-CB52854B36C7}" type="pres">
      <dgm:prSet presAssocID="{7FCE83D9-631B-4420-BBFC-CA0AFA59F747}" presName="compChildNode" presStyleCnt="0"/>
      <dgm:spPr/>
    </dgm:pt>
    <dgm:pt modelId="{87546CF3-4988-4E4A-93F6-E8AC9FEC101C}" type="pres">
      <dgm:prSet presAssocID="{7FCE83D9-631B-4420-BBFC-CA0AFA59F747}" presName="theInnerList" presStyleCnt="0"/>
      <dgm:spPr/>
    </dgm:pt>
    <dgm:pt modelId="{6E321689-15FE-4927-8F2F-A146C1C8A7FA}" type="pres">
      <dgm:prSet presAssocID="{DB9FB862-4759-4D6A-84F3-01524B92723B}" presName="child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BA918A7-AC5A-4AD9-8666-AC28200066CD}" type="pres">
      <dgm:prSet presAssocID="{DB9FB862-4759-4D6A-84F3-01524B92723B}" presName="aSpace2" presStyleCnt="0"/>
      <dgm:spPr/>
    </dgm:pt>
    <dgm:pt modelId="{2697B387-A681-4E56-9E78-396D384AAE0D}" type="pres">
      <dgm:prSet presAssocID="{50451020-5E1A-4778-9E8D-169182A36191}" presName="childNode" presStyleLbl="node1" presStyleIdx="7" presStyleCnt="8" custLinFactNeighborX="272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A31D641-1B5D-46D3-B685-0C4DC6EFE71B}" srcId="{00C18FBF-3FF5-4C16-97CF-AF03740D7AB6}" destId="{F2881FB1-6580-4F21-A283-BFAA6F91D5D2}" srcOrd="1" destOrd="0" parTransId="{2D960FDD-BADA-480D-9043-497C56588AD3}" sibTransId="{A5ABDC17-7AB5-4F0E-992A-F9343F5D74EB}"/>
    <dgm:cxn modelId="{0F86DBDB-3C4F-4C84-981B-7F4CA2A8EAF3}" srcId="{7FCE83D9-631B-4420-BBFC-CA0AFA59F747}" destId="{50451020-5E1A-4778-9E8D-169182A36191}" srcOrd="1" destOrd="0" parTransId="{7DFC3849-4A12-49FB-B614-8AFD597CCB9E}" sibTransId="{EEDE2474-4F18-4F59-8E58-6382D253E514}"/>
    <dgm:cxn modelId="{2606F39D-DE75-4A90-881D-D35705361C29}" type="presOf" srcId="{D5197DDB-D5D2-499F-B255-CF7BB5AE2B43}" destId="{16D72BDC-CAA7-459D-BC88-3B09B01FFE73}" srcOrd="0" destOrd="0" presId="urn:microsoft.com/office/officeart/2005/8/layout/lProcess2"/>
    <dgm:cxn modelId="{FC7BD086-74EA-4D6C-9657-E916D355F209}" srcId="{6352CA33-6755-44BE-808F-400DA4CF80A7}" destId="{9614A323-64B1-4077-A841-022051EC749A}" srcOrd="0" destOrd="0" parTransId="{E5F6BCBD-B84E-4018-BE9E-BF57FF3B4B36}" sibTransId="{FEC2A79F-8857-403A-A738-E8CE75C965E2}"/>
    <dgm:cxn modelId="{AA37310D-7B72-4C0E-894B-1C472C82FE51}" type="presOf" srcId="{3D5CDB25-F8FA-444B-8D4A-1D29D0CBA282}" destId="{3FD73133-CEF1-4130-8DDA-D088D4B95A6F}" srcOrd="0" destOrd="0" presId="urn:microsoft.com/office/officeart/2005/8/layout/lProcess2"/>
    <dgm:cxn modelId="{9A5B8D38-00A7-4BDD-8705-B9DD7009A468}" type="presOf" srcId="{7FCE83D9-631B-4420-BBFC-CA0AFA59F747}" destId="{3222871A-A6C1-41DB-803D-591A63732135}" srcOrd="1" destOrd="0" presId="urn:microsoft.com/office/officeart/2005/8/layout/lProcess2"/>
    <dgm:cxn modelId="{2E3C97E6-67D4-4948-B47A-1115C2B2979F}" srcId="{6352CA33-6755-44BE-808F-400DA4CF80A7}" destId="{3D5CDB25-F8FA-444B-8D4A-1D29D0CBA282}" srcOrd="1" destOrd="0" parTransId="{4C229933-AC16-44B7-98EC-4C0F07FABCB0}" sibTransId="{189DA4C5-2A22-4C71-A806-7B4AB57767CC}"/>
    <dgm:cxn modelId="{129AEA77-5D2A-49D4-956D-99009974B6C5}" srcId="{F2881FB1-6580-4F21-A283-BFAA6F91D5D2}" destId="{8321AB85-EA8C-4958-B404-B4C118CB3C18}" srcOrd="1" destOrd="0" parTransId="{24ABE8B3-7220-436D-9636-F7B4C0B99576}" sibTransId="{AA5F76CE-8FD4-4692-8BB1-EF84CF9D365E}"/>
    <dgm:cxn modelId="{149B293B-D96D-4858-AB16-F0F341D3F68C}" type="presOf" srcId="{50451020-5E1A-4778-9E8D-169182A36191}" destId="{2697B387-A681-4E56-9E78-396D384AAE0D}" srcOrd="0" destOrd="0" presId="urn:microsoft.com/office/officeart/2005/8/layout/lProcess2"/>
    <dgm:cxn modelId="{1D26758A-9CDB-4614-8F8A-F911E3B01E7C}" type="presOf" srcId="{9D72CDD3-5859-43DB-BD75-0C3C30E3DE62}" destId="{565D540C-1F3F-4CF5-BB88-13017A280615}" srcOrd="0" destOrd="0" presId="urn:microsoft.com/office/officeart/2005/8/layout/lProcess2"/>
    <dgm:cxn modelId="{011301C9-A259-448E-94C3-B384EE78A7CB}" type="presOf" srcId="{6352CA33-6755-44BE-808F-400DA4CF80A7}" destId="{ADEDB28B-2AC1-4522-89C0-ACF55DBF92CB}" srcOrd="0" destOrd="0" presId="urn:microsoft.com/office/officeart/2005/8/layout/lProcess2"/>
    <dgm:cxn modelId="{ADDEBD5D-A7FF-40CB-933F-1F182E6DD274}" type="presOf" srcId="{DB9FB862-4759-4D6A-84F3-01524B92723B}" destId="{6E321689-15FE-4927-8F2F-A146C1C8A7FA}" srcOrd="0" destOrd="0" presId="urn:microsoft.com/office/officeart/2005/8/layout/lProcess2"/>
    <dgm:cxn modelId="{3204ED53-15A0-4643-A582-021A785F1BA2}" srcId="{F2881FB1-6580-4F21-A283-BFAA6F91D5D2}" destId="{D5197DDB-D5D2-499F-B255-CF7BB5AE2B43}" srcOrd="0" destOrd="0" parTransId="{B14A4DC9-F40A-4867-ADB8-4BA8A1F83766}" sibTransId="{29F2454A-2FA8-4B3A-AC63-4A0B9FD04A75}"/>
    <dgm:cxn modelId="{DDB5AD9A-40B0-48EF-AF2C-8CCDA330F7FE}" srcId="{B4F1B46E-22B2-4721-950C-8704487586DC}" destId="{9D72CDD3-5859-43DB-BD75-0C3C30E3DE62}" srcOrd="0" destOrd="0" parTransId="{1D5B1F83-33A7-4298-BC11-2B1252AFAEA5}" sibTransId="{15E25BD4-1EBF-43C2-8885-DBF66B8429E1}"/>
    <dgm:cxn modelId="{E1704102-7AC0-4032-AEFA-A7D9847D8FED}" type="presOf" srcId="{F9D46839-CD06-4669-AAE4-4D1E9AFEDA78}" destId="{16D3C335-3BE8-4EEB-98C3-C8164B18DEAD}" srcOrd="0" destOrd="0" presId="urn:microsoft.com/office/officeart/2005/8/layout/lProcess2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70CAB4FC-3D17-49C2-8A7B-F387031FCDCA}" srcId="{7FCE83D9-631B-4420-BBFC-CA0AFA59F747}" destId="{DB9FB862-4759-4D6A-84F3-01524B92723B}" srcOrd="0" destOrd="0" parTransId="{CD1EE44C-3116-420B-89E3-1D797CB25D34}" sibTransId="{4BD4D4A5-043E-4ED5-A5CA-8D46DADC3150}"/>
    <dgm:cxn modelId="{D3BF1C7E-6BF3-403B-8C05-F8059FE87C3E}" type="presOf" srcId="{9614A323-64B1-4077-A841-022051EC749A}" destId="{5946FFB3-44AE-4240-9711-3CC06765EEFD}" srcOrd="0" destOrd="0" presId="urn:microsoft.com/office/officeart/2005/8/layout/lProcess2"/>
    <dgm:cxn modelId="{E572418E-4340-4448-940D-253A2FA3B9B3}" srcId="{00C18FBF-3FF5-4C16-97CF-AF03740D7AB6}" destId="{7FCE83D9-631B-4420-BBFC-CA0AFA59F747}" srcOrd="3" destOrd="0" parTransId="{C61EC981-13FA-4710-B079-D35692EEB764}" sibTransId="{1B48A0DE-4031-4D45-86A1-94CDAF68824A}"/>
    <dgm:cxn modelId="{82BAE5DD-3A79-4870-9019-1254385E0650}" srcId="{00C18FBF-3FF5-4C16-97CF-AF03740D7AB6}" destId="{6352CA33-6755-44BE-808F-400DA4CF80A7}" srcOrd="2" destOrd="0" parTransId="{AEB59203-63BA-4A96-BADC-40BAEBD9AA40}" sibTransId="{AAB4CF73-4B9B-4AA0-9074-16C2D2AE00A1}"/>
    <dgm:cxn modelId="{8367C237-75A5-493E-ABC3-485078FF6DCF}" type="presOf" srcId="{7FCE83D9-631B-4420-BBFC-CA0AFA59F747}" destId="{A4EC3C5E-4412-4E0F-A9B8-99D345044478}" srcOrd="0" destOrd="0" presId="urn:microsoft.com/office/officeart/2005/8/layout/lProcess2"/>
    <dgm:cxn modelId="{84F96016-545D-4628-9347-62F9D23348B8}" type="presOf" srcId="{B4F1B46E-22B2-4721-950C-8704487586DC}" destId="{47BDE1A8-5A9D-49CB-ACB4-69C642498443}" srcOrd="0" destOrd="0" presId="urn:microsoft.com/office/officeart/2005/8/layout/lProcess2"/>
    <dgm:cxn modelId="{4B2342B6-027A-48BE-B10A-5F14C8A804BC}" type="presOf" srcId="{8321AB85-EA8C-4958-B404-B4C118CB3C18}" destId="{4D002739-3A22-45B7-83FD-80078D060CDC}" srcOrd="0" destOrd="0" presId="urn:microsoft.com/office/officeart/2005/8/layout/lProcess2"/>
    <dgm:cxn modelId="{BC36C060-E7AF-4EFC-B23B-9C9CC3662107}" type="presOf" srcId="{00C18FBF-3FF5-4C16-97CF-AF03740D7AB6}" destId="{E604A348-AA0D-402D-AAE5-66D0BAEB32BF}" srcOrd="0" destOrd="0" presId="urn:microsoft.com/office/officeart/2005/8/layout/lProcess2"/>
    <dgm:cxn modelId="{AD25A8A0-4628-40E2-8C9E-64E6AD4D4D91}" srcId="{B4F1B46E-22B2-4721-950C-8704487586DC}" destId="{F9D46839-CD06-4669-AAE4-4D1E9AFEDA78}" srcOrd="1" destOrd="0" parTransId="{B6B535D8-00AB-4FA1-AAEC-92498ABC6F4C}" sibTransId="{6497F199-DC2A-41F9-A449-D395E6BC4900}"/>
    <dgm:cxn modelId="{B588D6ED-EBF2-49A9-B62F-6D9E32A5369D}" type="presOf" srcId="{B4F1B46E-22B2-4721-950C-8704487586DC}" destId="{D12750DB-768C-443C-B80F-0585D3522551}" srcOrd="1" destOrd="0" presId="urn:microsoft.com/office/officeart/2005/8/layout/lProcess2"/>
    <dgm:cxn modelId="{A243431F-1111-4CAE-BC84-FEC68D8517FE}" type="presOf" srcId="{6352CA33-6755-44BE-808F-400DA4CF80A7}" destId="{476AC4E2-A8F5-48EC-9886-E99B94B38BA4}" srcOrd="1" destOrd="0" presId="urn:microsoft.com/office/officeart/2005/8/layout/lProcess2"/>
    <dgm:cxn modelId="{4796DBC2-AACA-4639-B875-1AD7E473FC0A}" type="presOf" srcId="{F2881FB1-6580-4F21-A283-BFAA6F91D5D2}" destId="{E16C4ED1-64EA-43FD-AC1D-27F22DA0D6CD}" srcOrd="0" destOrd="0" presId="urn:microsoft.com/office/officeart/2005/8/layout/lProcess2"/>
    <dgm:cxn modelId="{3558F253-46E8-4A83-8FEA-B7BBED201DAE}" type="presOf" srcId="{F2881FB1-6580-4F21-A283-BFAA6F91D5D2}" destId="{017A57B2-C4B6-4577-9DB5-49D1E336802A}" srcOrd="1" destOrd="0" presId="urn:microsoft.com/office/officeart/2005/8/layout/lProcess2"/>
    <dgm:cxn modelId="{D3BE54A2-7C73-40CF-9958-8C79BA87687B}" type="presParOf" srcId="{E604A348-AA0D-402D-AAE5-66D0BAEB32BF}" destId="{5D5E4C27-3AF5-49D5-895F-B2F64C81E2C8}" srcOrd="0" destOrd="0" presId="urn:microsoft.com/office/officeart/2005/8/layout/lProcess2"/>
    <dgm:cxn modelId="{DEFC322D-DFF0-4B80-AB92-9FD8A42795F7}" type="presParOf" srcId="{5D5E4C27-3AF5-49D5-895F-B2F64C81E2C8}" destId="{47BDE1A8-5A9D-49CB-ACB4-69C642498443}" srcOrd="0" destOrd="0" presId="urn:microsoft.com/office/officeart/2005/8/layout/lProcess2"/>
    <dgm:cxn modelId="{397753C4-8EB6-4DE1-830F-FA58634DEACD}" type="presParOf" srcId="{5D5E4C27-3AF5-49D5-895F-B2F64C81E2C8}" destId="{D12750DB-768C-443C-B80F-0585D3522551}" srcOrd="1" destOrd="0" presId="urn:microsoft.com/office/officeart/2005/8/layout/lProcess2"/>
    <dgm:cxn modelId="{4AE0729B-C1D4-4A9F-980C-D1E9E4CC3AC0}" type="presParOf" srcId="{5D5E4C27-3AF5-49D5-895F-B2F64C81E2C8}" destId="{3B33895F-CB58-4EEA-A7EE-EE1CA68F7432}" srcOrd="2" destOrd="0" presId="urn:microsoft.com/office/officeart/2005/8/layout/lProcess2"/>
    <dgm:cxn modelId="{A3FF9557-3231-4CC9-9073-D98FB8DC24CB}" type="presParOf" srcId="{3B33895F-CB58-4EEA-A7EE-EE1CA68F7432}" destId="{1C04B417-19D1-4D54-B1F5-CAF10755470A}" srcOrd="0" destOrd="0" presId="urn:microsoft.com/office/officeart/2005/8/layout/lProcess2"/>
    <dgm:cxn modelId="{7189552D-B9C0-4F09-841C-0F1A74B56707}" type="presParOf" srcId="{1C04B417-19D1-4D54-B1F5-CAF10755470A}" destId="{565D540C-1F3F-4CF5-BB88-13017A280615}" srcOrd="0" destOrd="0" presId="urn:microsoft.com/office/officeart/2005/8/layout/lProcess2"/>
    <dgm:cxn modelId="{977DA294-9376-49DB-98E9-3AF9E99E1678}" type="presParOf" srcId="{1C04B417-19D1-4D54-B1F5-CAF10755470A}" destId="{F901A1FD-3943-4CD8-BBF6-17A63C1EA0E4}" srcOrd="1" destOrd="0" presId="urn:microsoft.com/office/officeart/2005/8/layout/lProcess2"/>
    <dgm:cxn modelId="{10602DBA-7CBD-4B2D-8E1F-DFFD9FFEA62C}" type="presParOf" srcId="{1C04B417-19D1-4D54-B1F5-CAF10755470A}" destId="{16D3C335-3BE8-4EEB-98C3-C8164B18DEAD}" srcOrd="2" destOrd="0" presId="urn:microsoft.com/office/officeart/2005/8/layout/lProcess2"/>
    <dgm:cxn modelId="{4C1CB2E2-86F7-4C3D-8016-5DA73C26CA12}" type="presParOf" srcId="{E604A348-AA0D-402D-AAE5-66D0BAEB32BF}" destId="{70FBF86D-EF81-4AB0-8638-85FA6133269C}" srcOrd="1" destOrd="0" presId="urn:microsoft.com/office/officeart/2005/8/layout/lProcess2"/>
    <dgm:cxn modelId="{8642CDAF-EC1C-4722-82EE-14E65B8AA0C3}" type="presParOf" srcId="{E604A348-AA0D-402D-AAE5-66D0BAEB32BF}" destId="{E99D5C29-19BC-4A65-90DD-D59D5E78E420}" srcOrd="2" destOrd="0" presId="urn:microsoft.com/office/officeart/2005/8/layout/lProcess2"/>
    <dgm:cxn modelId="{0D091A6C-AB93-4BEB-9B6F-DB31838BC7B6}" type="presParOf" srcId="{E99D5C29-19BC-4A65-90DD-D59D5E78E420}" destId="{E16C4ED1-64EA-43FD-AC1D-27F22DA0D6CD}" srcOrd="0" destOrd="0" presId="urn:microsoft.com/office/officeart/2005/8/layout/lProcess2"/>
    <dgm:cxn modelId="{D10DDEB4-59B4-4524-87EC-CCECCF79B513}" type="presParOf" srcId="{E99D5C29-19BC-4A65-90DD-D59D5E78E420}" destId="{017A57B2-C4B6-4577-9DB5-49D1E336802A}" srcOrd="1" destOrd="0" presId="urn:microsoft.com/office/officeart/2005/8/layout/lProcess2"/>
    <dgm:cxn modelId="{D913288C-1A1A-4E60-9C16-5567850A53C7}" type="presParOf" srcId="{E99D5C29-19BC-4A65-90DD-D59D5E78E420}" destId="{C40C0E82-F651-4A1C-B111-447F5D8CC059}" srcOrd="2" destOrd="0" presId="urn:microsoft.com/office/officeart/2005/8/layout/lProcess2"/>
    <dgm:cxn modelId="{EAE48D01-7A7A-4F3F-94E2-9E3FC0453DBD}" type="presParOf" srcId="{C40C0E82-F651-4A1C-B111-447F5D8CC059}" destId="{DFF698C1-3740-4F6D-ABAA-31E395ED5021}" srcOrd="0" destOrd="0" presId="urn:microsoft.com/office/officeart/2005/8/layout/lProcess2"/>
    <dgm:cxn modelId="{D0CA07EC-038D-480A-A110-4F8838A22BAB}" type="presParOf" srcId="{DFF698C1-3740-4F6D-ABAA-31E395ED5021}" destId="{16D72BDC-CAA7-459D-BC88-3B09B01FFE73}" srcOrd="0" destOrd="0" presId="urn:microsoft.com/office/officeart/2005/8/layout/lProcess2"/>
    <dgm:cxn modelId="{E61E1F40-6F98-4751-B7FE-0ABE996DC7CF}" type="presParOf" srcId="{DFF698C1-3740-4F6D-ABAA-31E395ED5021}" destId="{A653E1BD-1556-45F9-944C-1FC94FA889D0}" srcOrd="1" destOrd="0" presId="urn:microsoft.com/office/officeart/2005/8/layout/lProcess2"/>
    <dgm:cxn modelId="{4F60A8EB-8D19-4F06-9132-FBE3FD17E02F}" type="presParOf" srcId="{DFF698C1-3740-4F6D-ABAA-31E395ED5021}" destId="{4D002739-3A22-45B7-83FD-80078D060CDC}" srcOrd="2" destOrd="0" presId="urn:microsoft.com/office/officeart/2005/8/layout/lProcess2"/>
    <dgm:cxn modelId="{7D6AA4CA-4EEA-456F-87DC-716235B751D3}" type="presParOf" srcId="{E604A348-AA0D-402D-AAE5-66D0BAEB32BF}" destId="{A4465715-5B75-40A1-AE24-CC9116B05259}" srcOrd="3" destOrd="0" presId="urn:microsoft.com/office/officeart/2005/8/layout/lProcess2"/>
    <dgm:cxn modelId="{685700F1-15C6-49A2-8896-760AA0BFBEA2}" type="presParOf" srcId="{E604A348-AA0D-402D-AAE5-66D0BAEB32BF}" destId="{DE9BE4A7-2D34-452F-AB31-5FE6AB0087F7}" srcOrd="4" destOrd="0" presId="urn:microsoft.com/office/officeart/2005/8/layout/lProcess2"/>
    <dgm:cxn modelId="{2B9CD444-96F1-4D7B-B19E-C6B4DF4CE625}" type="presParOf" srcId="{DE9BE4A7-2D34-452F-AB31-5FE6AB0087F7}" destId="{ADEDB28B-2AC1-4522-89C0-ACF55DBF92CB}" srcOrd="0" destOrd="0" presId="urn:microsoft.com/office/officeart/2005/8/layout/lProcess2"/>
    <dgm:cxn modelId="{E9626082-BF86-4B7C-8308-05239EA277CD}" type="presParOf" srcId="{DE9BE4A7-2D34-452F-AB31-5FE6AB0087F7}" destId="{476AC4E2-A8F5-48EC-9886-E99B94B38BA4}" srcOrd="1" destOrd="0" presId="urn:microsoft.com/office/officeart/2005/8/layout/lProcess2"/>
    <dgm:cxn modelId="{6F4E1B9E-0679-47C6-B878-374450430070}" type="presParOf" srcId="{DE9BE4A7-2D34-452F-AB31-5FE6AB0087F7}" destId="{129326B4-DE4F-4666-BE73-5F1B2D7AE41D}" srcOrd="2" destOrd="0" presId="urn:microsoft.com/office/officeart/2005/8/layout/lProcess2"/>
    <dgm:cxn modelId="{681094B1-5DD3-47E3-A7C0-A501F0B3947D}" type="presParOf" srcId="{129326B4-DE4F-4666-BE73-5F1B2D7AE41D}" destId="{43A32D6B-5260-4AB6-87FD-19A1DEEE008E}" srcOrd="0" destOrd="0" presId="urn:microsoft.com/office/officeart/2005/8/layout/lProcess2"/>
    <dgm:cxn modelId="{78286482-834E-4BF5-9499-13258C76728B}" type="presParOf" srcId="{43A32D6B-5260-4AB6-87FD-19A1DEEE008E}" destId="{5946FFB3-44AE-4240-9711-3CC06765EEFD}" srcOrd="0" destOrd="0" presId="urn:microsoft.com/office/officeart/2005/8/layout/lProcess2"/>
    <dgm:cxn modelId="{1FEA154E-C830-4AF5-A4C7-68A8157AF06F}" type="presParOf" srcId="{43A32D6B-5260-4AB6-87FD-19A1DEEE008E}" destId="{3F89DC73-12BE-4D03-A07C-911E2F3151ED}" srcOrd="1" destOrd="0" presId="urn:microsoft.com/office/officeart/2005/8/layout/lProcess2"/>
    <dgm:cxn modelId="{296A280C-5614-424B-9E8C-7691C31A4850}" type="presParOf" srcId="{43A32D6B-5260-4AB6-87FD-19A1DEEE008E}" destId="{3FD73133-CEF1-4130-8DDA-D088D4B95A6F}" srcOrd="2" destOrd="0" presId="urn:microsoft.com/office/officeart/2005/8/layout/lProcess2"/>
    <dgm:cxn modelId="{451D59F4-9617-4A15-BA64-A2F831272026}" type="presParOf" srcId="{E604A348-AA0D-402D-AAE5-66D0BAEB32BF}" destId="{8EC11ADB-DBCF-4FEB-81E2-14A98F53C1F7}" srcOrd="5" destOrd="0" presId="urn:microsoft.com/office/officeart/2005/8/layout/lProcess2"/>
    <dgm:cxn modelId="{A43BE503-3A14-45A1-9B5B-6434CEA93D98}" type="presParOf" srcId="{E604A348-AA0D-402D-AAE5-66D0BAEB32BF}" destId="{4EC59854-C77B-49BA-815F-413DDFEBFB89}" srcOrd="6" destOrd="0" presId="urn:microsoft.com/office/officeart/2005/8/layout/lProcess2"/>
    <dgm:cxn modelId="{57B4AEFF-503E-4B45-B192-590AC26EEA76}" type="presParOf" srcId="{4EC59854-C77B-49BA-815F-413DDFEBFB89}" destId="{A4EC3C5E-4412-4E0F-A9B8-99D345044478}" srcOrd="0" destOrd="0" presId="urn:microsoft.com/office/officeart/2005/8/layout/lProcess2"/>
    <dgm:cxn modelId="{E9CC658C-0779-4D49-9F2B-3C8259A8077D}" type="presParOf" srcId="{4EC59854-C77B-49BA-815F-413DDFEBFB89}" destId="{3222871A-A6C1-41DB-803D-591A63732135}" srcOrd="1" destOrd="0" presId="urn:microsoft.com/office/officeart/2005/8/layout/lProcess2"/>
    <dgm:cxn modelId="{5152F0F0-B0E2-44A0-9747-F4AB283C3EE3}" type="presParOf" srcId="{4EC59854-C77B-49BA-815F-413DDFEBFB89}" destId="{BD33D930-D6EB-4EAB-A028-CB52854B36C7}" srcOrd="2" destOrd="0" presId="urn:microsoft.com/office/officeart/2005/8/layout/lProcess2"/>
    <dgm:cxn modelId="{0DC00ABF-8B7F-4261-906D-6C3F4B690E29}" type="presParOf" srcId="{BD33D930-D6EB-4EAB-A028-CB52854B36C7}" destId="{87546CF3-4988-4E4A-93F6-E8AC9FEC101C}" srcOrd="0" destOrd="0" presId="urn:microsoft.com/office/officeart/2005/8/layout/lProcess2"/>
    <dgm:cxn modelId="{0D168BF1-D192-4B22-B5C9-DC15924E8E28}" type="presParOf" srcId="{87546CF3-4988-4E4A-93F6-E8AC9FEC101C}" destId="{6E321689-15FE-4927-8F2F-A146C1C8A7FA}" srcOrd="0" destOrd="0" presId="urn:microsoft.com/office/officeart/2005/8/layout/lProcess2"/>
    <dgm:cxn modelId="{E1BFFF18-985E-4842-AB3C-23A6EE5B11E5}" type="presParOf" srcId="{87546CF3-4988-4E4A-93F6-E8AC9FEC101C}" destId="{8BA918A7-AC5A-4AD9-8666-AC28200066CD}" srcOrd="1" destOrd="0" presId="urn:microsoft.com/office/officeart/2005/8/layout/lProcess2"/>
    <dgm:cxn modelId="{458142AB-C419-418D-8DA0-0AA82AB0DAEE}" type="presParOf" srcId="{87546CF3-4988-4E4A-93F6-E8AC9FEC101C}" destId="{2697B387-A681-4E56-9E78-396D384AAE0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BDE1A8-5A9D-49CB-ACB4-69C642498443}">
      <dsp:nvSpPr>
        <dsp:cNvPr id="0" name=""/>
        <dsp:cNvSpPr/>
      </dsp:nvSpPr>
      <dsp:spPr>
        <a:xfrm>
          <a:off x="2406" y="0"/>
          <a:ext cx="2361511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rtlCol="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noProof="0" dirty="0" smtClean="0"/>
            <a:t>Gondolatim</a:t>
          </a:r>
          <a:endParaRPr lang="hu-HU" sz="2600" kern="1200" noProof="0" dirty="0"/>
        </a:p>
      </dsp:txBody>
      <dsp:txXfrm>
        <a:off x="2406" y="0"/>
        <a:ext cx="2361511" cy="1371600"/>
      </dsp:txXfrm>
    </dsp:sp>
    <dsp:sp modelId="{565D540C-1F3F-4CF5-BB88-13017A280615}">
      <dsp:nvSpPr>
        <dsp:cNvPr id="0" name=""/>
        <dsp:cNvSpPr/>
      </dsp:nvSpPr>
      <dsp:spPr>
        <a:xfrm>
          <a:off x="238557" y="1372939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Sok mindent kellett megélnem, akit megbántottam remélem megbocsát</a:t>
          </a:r>
          <a:endParaRPr lang="hu-HU" sz="1500" kern="1200" noProof="0" dirty="0"/>
        </a:p>
      </dsp:txBody>
      <dsp:txXfrm>
        <a:off x="278932" y="1413314"/>
        <a:ext cx="1808459" cy="1297770"/>
      </dsp:txXfrm>
    </dsp:sp>
    <dsp:sp modelId="{16D3C335-3BE8-4EEB-98C3-C8164B18DEAD}">
      <dsp:nvSpPr>
        <dsp:cNvPr id="0" name=""/>
        <dsp:cNvSpPr/>
      </dsp:nvSpPr>
      <dsp:spPr>
        <a:xfrm>
          <a:off x="238557" y="2963540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Családom nagy áldozatokat szenvedett</a:t>
          </a:r>
          <a:endParaRPr lang="hu-HU" sz="1500" kern="1200" noProof="0" dirty="0"/>
        </a:p>
      </dsp:txBody>
      <dsp:txXfrm>
        <a:off x="278932" y="3003915"/>
        <a:ext cx="1808459" cy="1297770"/>
      </dsp:txXfrm>
    </dsp:sp>
    <dsp:sp modelId="{E16C4ED1-64EA-43FD-AC1D-27F22DA0D6CD}">
      <dsp:nvSpPr>
        <dsp:cNvPr id="0" name=""/>
        <dsp:cNvSpPr/>
      </dsp:nvSpPr>
      <dsp:spPr>
        <a:xfrm>
          <a:off x="2541031" y="0"/>
          <a:ext cx="2361511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rtlCol="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noProof="0" dirty="0" smtClean="0"/>
            <a:t>Körülményeim</a:t>
          </a:r>
          <a:endParaRPr lang="hu-HU" sz="2600" kern="1200" noProof="0" dirty="0"/>
        </a:p>
      </dsp:txBody>
      <dsp:txXfrm>
        <a:off x="2541031" y="0"/>
        <a:ext cx="2361511" cy="1371600"/>
      </dsp:txXfrm>
    </dsp:sp>
    <dsp:sp modelId="{16D72BDC-CAA7-459D-BC88-3B09B01FFE73}">
      <dsp:nvSpPr>
        <dsp:cNvPr id="0" name=""/>
        <dsp:cNvSpPr/>
      </dsp:nvSpPr>
      <dsp:spPr>
        <a:xfrm>
          <a:off x="2777182" y="1372939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Betegségeim gyötörnek</a:t>
          </a:r>
          <a:endParaRPr lang="hu-HU" sz="1500" kern="1200" noProof="0" dirty="0"/>
        </a:p>
      </dsp:txBody>
      <dsp:txXfrm>
        <a:off x="2817557" y="1413314"/>
        <a:ext cx="1808459" cy="1297770"/>
      </dsp:txXfrm>
    </dsp:sp>
    <dsp:sp modelId="{4D002739-3A22-45B7-83FD-80078D060CDC}">
      <dsp:nvSpPr>
        <dsp:cNvPr id="0" name=""/>
        <dsp:cNvSpPr/>
      </dsp:nvSpPr>
      <dsp:spPr>
        <a:xfrm>
          <a:off x="2777182" y="2963540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Úgy érzem erőm elfogy</a:t>
          </a:r>
          <a:endParaRPr lang="hu-HU" sz="1500" kern="1200" noProof="0" dirty="0"/>
        </a:p>
      </dsp:txBody>
      <dsp:txXfrm>
        <a:off x="2817557" y="3003915"/>
        <a:ext cx="1808459" cy="1297770"/>
      </dsp:txXfrm>
    </dsp:sp>
    <dsp:sp modelId="{ADEDB28B-2AC1-4522-89C0-ACF55DBF92CB}">
      <dsp:nvSpPr>
        <dsp:cNvPr id="0" name=""/>
        <dsp:cNvSpPr/>
      </dsp:nvSpPr>
      <dsp:spPr>
        <a:xfrm>
          <a:off x="5079656" y="0"/>
          <a:ext cx="2361511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rtlCol="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noProof="0" dirty="0" smtClean="0"/>
            <a:t>Terveim</a:t>
          </a:r>
          <a:endParaRPr lang="hu-HU" sz="2600" kern="1200" noProof="0" dirty="0"/>
        </a:p>
      </dsp:txBody>
      <dsp:txXfrm>
        <a:off x="5079656" y="0"/>
        <a:ext cx="2361511" cy="1371600"/>
      </dsp:txXfrm>
    </dsp:sp>
    <dsp:sp modelId="{5946FFB3-44AE-4240-9711-3CC06765EEFD}">
      <dsp:nvSpPr>
        <dsp:cNvPr id="0" name=""/>
        <dsp:cNvSpPr/>
      </dsp:nvSpPr>
      <dsp:spPr>
        <a:xfrm>
          <a:off x="5315807" y="1372939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Borbálával szeretnénk visszavonulni</a:t>
          </a:r>
          <a:endParaRPr lang="hu-HU" sz="1500" kern="1200" noProof="0" dirty="0"/>
        </a:p>
      </dsp:txBody>
      <dsp:txXfrm>
        <a:off x="5356182" y="1413314"/>
        <a:ext cx="1808459" cy="1297770"/>
      </dsp:txXfrm>
    </dsp:sp>
    <dsp:sp modelId="{3FD73133-CEF1-4130-8DDA-D088D4B95A6F}">
      <dsp:nvSpPr>
        <dsp:cNvPr id="0" name=""/>
        <dsp:cNvSpPr/>
      </dsp:nvSpPr>
      <dsp:spPr>
        <a:xfrm>
          <a:off x="5315807" y="2963540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Szeretnék még további sikereket elérni</a:t>
          </a:r>
          <a:endParaRPr lang="hu-HU" sz="1500" kern="1200" noProof="0" dirty="0"/>
        </a:p>
      </dsp:txBody>
      <dsp:txXfrm>
        <a:off x="5356182" y="3003915"/>
        <a:ext cx="1808459" cy="1297770"/>
      </dsp:txXfrm>
    </dsp:sp>
    <dsp:sp modelId="{A4EC3C5E-4412-4E0F-A9B8-99D345044478}">
      <dsp:nvSpPr>
        <dsp:cNvPr id="0" name=""/>
        <dsp:cNvSpPr/>
      </dsp:nvSpPr>
      <dsp:spPr>
        <a:xfrm>
          <a:off x="7618281" y="0"/>
          <a:ext cx="2361511" cy="4572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rtlCol="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600" kern="1200" noProof="0" dirty="0" smtClean="0"/>
            <a:t>Eme alkotás</a:t>
          </a:r>
          <a:endParaRPr lang="hu-HU" sz="2600" kern="1200" noProof="0" dirty="0"/>
        </a:p>
      </dsp:txBody>
      <dsp:txXfrm>
        <a:off x="7618281" y="0"/>
        <a:ext cx="2361511" cy="1371600"/>
      </dsp:txXfrm>
    </dsp:sp>
    <dsp:sp modelId="{6E321689-15FE-4927-8F2F-A146C1C8A7FA}">
      <dsp:nvSpPr>
        <dsp:cNvPr id="0" name=""/>
        <dsp:cNvSpPr/>
      </dsp:nvSpPr>
      <dsp:spPr>
        <a:xfrm>
          <a:off x="7854432" y="1372939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Számadás számomra</a:t>
          </a:r>
          <a:endParaRPr lang="hu-HU" sz="1500" kern="1200" noProof="0" dirty="0"/>
        </a:p>
      </dsp:txBody>
      <dsp:txXfrm>
        <a:off x="7894807" y="1413314"/>
        <a:ext cx="1808459" cy="1297770"/>
      </dsp:txXfrm>
    </dsp:sp>
    <dsp:sp modelId="{2697B387-A681-4E56-9E78-396D384AAE0D}">
      <dsp:nvSpPr>
        <dsp:cNvPr id="0" name=""/>
        <dsp:cNvSpPr/>
      </dsp:nvSpPr>
      <dsp:spPr>
        <a:xfrm>
          <a:off x="7905951" y="2963540"/>
          <a:ext cx="1889209" cy="13785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00000"/>
                <a:satMod val="137000"/>
              </a:schemeClr>
            </a:gs>
            <a:gs pos="71000">
              <a:schemeClr val="accen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rtlCol="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noProof="0" dirty="0" smtClean="0"/>
            <a:t>Nehezen megy a munka</a:t>
          </a:r>
          <a:endParaRPr lang="hu-HU" sz="1500" kern="1200" noProof="0" dirty="0"/>
        </a:p>
      </dsp:txBody>
      <dsp:txXfrm>
        <a:off x="7946326" y="3003915"/>
        <a:ext cx="1808459" cy="12977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20420C0F-847F-4D07-8042-CF75D60BEDE1}" type="datetime1">
              <a:rPr lang="hu-HU" smtClean="0"/>
              <a:t>2018.03.11.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06834459-7356-44BF-850D-8B30C4FB3B6B}" type="slidenum">
              <a:rPr lang="hu-HU" smtClean="0"/>
              <a:pPr algn="r" rtl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CD48D8C4-4188-4989-934B-CD3E208BAE8F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0A3C37BE-C303-496D-B5CD-85F2937540F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9523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612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6242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426A3D-742A-4B1E-A8BD-438243219DA7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Kép helyőrzője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8A7EE27-E651-4834-8E3E-F76E341D205A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048CEE-F83C-4855-97D5-D441A0CEF1C5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 rtlCol="0"/>
          <a:lstStyle/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F5D6EB4-7E1F-40F4-8B36-715E21FCD05C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grpSp>
        <p:nvGrpSpPr>
          <p:cNvPr id="7" name="Csoport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Egyenes összekötő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DAF96C2-D814-41F8-A7EF-942A9657501D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 képp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Csoport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Egyenes összekötő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gyenes összekötő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Csoport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Egyenes összekötő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églalap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/>
          </a:bodyPr>
          <a:lstStyle>
            <a:lvl1pPr algn="l" rtl="0">
              <a:defRPr sz="4400" cap="all" baseline="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8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hu-HU" smtClean="0"/>
              <a:t>Alcím mintájának szerkesztése</a:t>
            </a:r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Kép helyőrzője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19" name="Szöveges útmutatás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/>
            <a:r>
              <a:rPr lang="hu-HU" sz="1200" b="1" i="1" dirty="0" smtClean="0">
                <a:latin typeface="Arial" pitchFamily="34" charset="0"/>
                <a:cs typeface="Arial" pitchFamily="34" charset="0"/>
              </a:rPr>
              <a:t>MEGJEGYZÉS:</a:t>
            </a:r>
          </a:p>
          <a:p>
            <a:pPr rtl="0"/>
            <a:r>
              <a:rPr lang="hu-HU" sz="1200" i="1" dirty="0" smtClean="0">
                <a:latin typeface="Arial" pitchFamily="34" charset="0"/>
                <a:cs typeface="Arial" pitchFamily="34" charset="0"/>
              </a:rPr>
              <a:t>A dián szereplő kép módosításához jelölje ki, majd törölje a képet. Ezután a helyőrzőben lévő Képek ikonra kattintva szúrhatja be a kívánt képet.</a:t>
            </a:r>
            <a:endParaRPr lang="hu-H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Csoport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Csoport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Egyenes összekötő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Egyenes összekötő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églalap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hu-HU" dirty="0"/>
            </a:p>
          </p:txBody>
        </p:sp>
        <p:grpSp>
          <p:nvGrpSpPr>
            <p:cNvPr id="11" name="Csoport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Egyenes összekötő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Egyenes összekötő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rtlCol="0" anchor="ctr">
            <a:normAutofit/>
          </a:bodyPr>
          <a:lstStyle>
            <a:lvl1pPr algn="l" rtl="0">
              <a:defRPr sz="44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09684C-D57A-4F35-93CF-29115EFCC2F0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092509E-4E1A-42A9-82CF-556B427C8795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rtlCol="0" anchor="b"/>
          <a:lstStyle>
            <a:lvl1pPr marL="0" indent="0" algn="l" rtl="0">
              <a:spcBef>
                <a:spcPts val="0"/>
              </a:spcBef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 rtlCol="0"/>
          <a:lstStyle/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56AAF3-6474-4867-820A-242187D12AFD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F706978-D81F-44B1-9CD5-E4C77D263482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522EA5D-0A84-4035-96FB-675B6378E95D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algn="l" rtl="0">
              <a:defRPr sz="3200"/>
            </a:lvl1pPr>
          </a:lstStyle>
          <a:p>
            <a:pPr rtl="0"/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 rtlCol="0">
            <a:normAutofit/>
          </a:bodyPr>
          <a:lstStyle>
            <a:lvl1pPr algn="l" rtl="0">
              <a:defRPr sz="2000"/>
            </a:lvl1pPr>
            <a:lvl2pPr algn="l" rtl="0">
              <a:defRPr sz="1600"/>
            </a:lvl2pPr>
            <a:lvl3pPr algn="l" rtl="0">
              <a:defRPr sz="1600"/>
            </a:lvl3pPr>
            <a:lvl4pPr algn="l" rtl="0">
              <a:defRPr sz="1400"/>
            </a:lvl4pPr>
            <a:lvl5pPr algn="l" rtl="0">
              <a:defRPr sz="1400"/>
            </a:lvl5pPr>
            <a:lvl6pPr algn="l" rtl="0">
              <a:defRPr sz="1400"/>
            </a:lvl6pPr>
            <a:lvl7pPr algn="l" rtl="0">
              <a:defRPr sz="1400"/>
            </a:lvl7pPr>
            <a:lvl8pPr algn="l" rtl="0">
              <a:defRPr sz="1400"/>
            </a:lvl8pPr>
            <a:lvl9pPr algn="l" rtl="0">
              <a:defRPr sz="1400"/>
            </a:lvl9pPr>
          </a:lstStyle>
          <a:p>
            <a:pPr lvl="0" rtl="0"/>
            <a:r>
              <a:rPr lang="hu-HU" smtClean="0"/>
              <a:t>Mintaszöveg szerkesztése</a:t>
            </a:r>
          </a:p>
          <a:p>
            <a:pPr lvl="1" rtl="0"/>
            <a:r>
              <a:rPr lang="hu-HU" smtClean="0"/>
              <a:t>Második szint</a:t>
            </a:r>
          </a:p>
          <a:p>
            <a:pPr lvl="2" rtl="0"/>
            <a:r>
              <a:rPr lang="hu-HU" smtClean="0"/>
              <a:t>Harmadik szint</a:t>
            </a:r>
          </a:p>
          <a:p>
            <a:pPr lvl="3" rtl="0"/>
            <a:r>
              <a:rPr lang="hu-HU" smtClean="0"/>
              <a:t>Negyedik szint</a:t>
            </a:r>
          </a:p>
          <a:p>
            <a:pPr lvl="4" rtl="0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200"/>
              </a:spcBef>
              <a:buNone/>
              <a:defRPr sz="18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1FBB17F-5403-4389-8A32-99B6B2796426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FF54DE5-C571-48E8-A5BC-B369434E2F44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pPr rtl="0"/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hu-HU" dirty="0" smtClean="0"/>
              <a:t>Mintaszöveg szerkesztése</a:t>
            </a:r>
          </a:p>
          <a:p>
            <a:pPr lvl="1" rtl="0"/>
            <a:r>
              <a:rPr lang="hu-HU" dirty="0" smtClean="0"/>
              <a:t>Második szint</a:t>
            </a:r>
          </a:p>
          <a:p>
            <a:pPr lvl="2" rtl="0"/>
            <a:r>
              <a:rPr lang="hu-HU" dirty="0" smtClean="0"/>
              <a:t>Harmadik szint</a:t>
            </a:r>
          </a:p>
          <a:p>
            <a:pPr lvl="3" rtl="0"/>
            <a:r>
              <a:rPr lang="hu-HU" dirty="0" smtClean="0"/>
              <a:t>Negyedik szint</a:t>
            </a:r>
          </a:p>
          <a:p>
            <a:pPr lvl="4" rtl="0"/>
            <a:r>
              <a:rPr lang="hu-HU" dirty="0" smtClean="0"/>
              <a:t>Ötödik szint</a:t>
            </a:r>
          </a:p>
          <a:p>
            <a:pPr lvl="5" rtl="0"/>
            <a:r>
              <a:rPr lang="hu-HU" dirty="0" smtClean="0"/>
              <a:t>Hatodik szint</a:t>
            </a:r>
          </a:p>
          <a:p>
            <a:pPr lvl="6" rtl="0"/>
            <a:r>
              <a:rPr lang="hu-HU" dirty="0" smtClean="0"/>
              <a:t>Hetedik szint</a:t>
            </a:r>
          </a:p>
          <a:p>
            <a:pPr lvl="7" rtl="0"/>
            <a:r>
              <a:rPr lang="hu-HU" dirty="0" smtClean="0"/>
              <a:t>Nyolcadik szint</a:t>
            </a:r>
          </a:p>
          <a:p>
            <a:pPr lvl="8" rtl="0"/>
            <a:r>
              <a:rPr lang="hu-HU" dirty="0" smtClean="0"/>
              <a:t>Kilencedik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469195E-1C55-4D3D-9AF2-675D1712D454}" type="datetime1">
              <a:rPr lang="hu-HU" smtClean="0"/>
              <a:pPr/>
              <a:t>2018.03.11.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rtl="0"/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 rtl="0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15" name="Csoport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Egyenes összekötő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gyenes összekötő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5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rtlCol="0" anchor="ctr">
            <a:normAutofit fontScale="90000"/>
          </a:bodyPr>
          <a:lstStyle/>
          <a:p>
            <a:pPr rtl="0"/>
            <a:r>
              <a:rPr lang="hu-HU" dirty="0" smtClean="0"/>
              <a:t>Madách Imre: Útravaló verseimmel – versterv</a:t>
            </a:r>
            <a:endParaRPr lang="hu-HU" dirty="0"/>
          </a:p>
        </p:txBody>
      </p:sp>
      <p:sp>
        <p:nvSpPr>
          <p:cNvPr id="7" name="Alcím 6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hu-HU" dirty="0" smtClean="0"/>
              <a:t>Mérnök csemeték</a:t>
            </a:r>
            <a:endParaRPr lang="hu-HU" dirty="0"/>
          </a:p>
        </p:txBody>
      </p:sp>
      <p:pic>
        <p:nvPicPr>
          <p:cNvPr id="10" name="Kép helye 9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t="15430" b="15430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Gondolatok</a:t>
            </a:r>
            <a:endParaRPr lang="hu-HU" dirty="0"/>
          </a:p>
        </p:txBody>
      </p:sp>
      <p:graphicFrame>
        <p:nvGraphicFramePr>
          <p:cNvPr id="4" name="Tartalom helye 3" descr="Emeletes lista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34290"/>
              </p:ext>
            </p:extLst>
          </p:nvPr>
        </p:nvGraphicFramePr>
        <p:xfrm>
          <a:off x="1104900" y="1600200"/>
          <a:ext cx="9982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Jelenlegi munkám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Biztatásodra elkezdtem dolgozni, reggelente írom a következő művemet, melynek a   „Tündérálom” címet adtam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új kötetem elejére írtam egy verset: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Útravaló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verseimmel. Kicsit számadás ez számomra, úgy érzem, erőm elfogy, már nem sok van hátra. E mű kiadása után szeretném időmet Borbálával tölteni.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756532"/>
            <a:ext cx="4914900" cy="225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840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ím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hu-HU" dirty="0" smtClean="0"/>
              <a:t>Drága Barátom!</a:t>
            </a:r>
            <a:endParaRPr lang="hu-HU" dirty="0"/>
          </a:p>
        </p:txBody>
      </p:sp>
      <p:sp>
        <p:nvSpPr>
          <p:cNvPr id="14" name="Tartalom helye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kedves soraidat. Remélem, levelem jó egészségben talál! Sokat gondolok utolsó találkozásunkra, amely a tavalyi év szeptemberében volt Csesztvén és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Alsósztregován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Biztatásodra elkezdtem dolgozni, reggelente írom a következő művemet, melynek a   „Tündérálom” címet adtam.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Nagyon hálás vagyok a sorsnak, hogy összeismerkedtem ezzel a  hölggyel, nagy boldogság ez számomra, remélem barátom megértesz és együtt örülsz velem.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Történelmi időket éltem meg, magyarságunk is elbukott, és családom is nagy áldozatokat szenvedett, máig síratom szeretett rokonaimat</a:t>
            </a:r>
            <a:r>
              <a:rPr lang="hu-HU" dirty="0"/>
              <a:t>. </a:t>
            </a:r>
            <a:endParaRPr lang="hu-HU" dirty="0" smtClean="0"/>
          </a:p>
          <a:p>
            <a:r>
              <a:rPr lang="hu-HU" i="1" dirty="0"/>
              <a:t>Búcsúzom a jó isten őrizzem meg erőben, egészségben!</a:t>
            </a: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</a:t>
            </a:r>
            <a:r>
              <a:rPr lang="hu-HU" dirty="0" err="1" smtClean="0"/>
              <a:t>ikipedia.org</a:t>
            </a:r>
            <a:endParaRPr lang="hu-HU" dirty="0" smtClean="0"/>
          </a:p>
          <a:p>
            <a:r>
              <a:rPr lang="hu-HU" dirty="0" err="1"/>
              <a:t>m</a:t>
            </a:r>
            <a:r>
              <a:rPr lang="hu-HU" dirty="0" err="1" smtClean="0"/>
              <a:t>ek.oszk.hu</a:t>
            </a:r>
            <a:endParaRPr lang="hu-HU" dirty="0" smtClean="0"/>
          </a:p>
          <a:p>
            <a:r>
              <a:rPr lang="hu-HU" dirty="0" err="1" smtClean="0"/>
              <a:t>arcanum.hu</a:t>
            </a:r>
            <a:endParaRPr lang="hu-HU" dirty="0" smtClean="0"/>
          </a:p>
          <a:p>
            <a:r>
              <a:rPr lang="hu-HU" dirty="0" err="1"/>
              <a:t>m</a:t>
            </a:r>
            <a:r>
              <a:rPr lang="hu-HU" dirty="0" err="1" smtClean="0"/>
              <a:t>adach.hu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31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zakirodalom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_9411649_TF03431380_TF03431380.potx" id="{399966B5-33C4-4AF0-B10A-9A2C5DC77FE0}" vid="{77A26543-CCDC-42AD-A333-20DA361A37C6}"/>
    </a:ext>
  </a:extLst>
</a:theme>
</file>

<file path=ppt/theme/theme2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Oktatási bemutató, sávos és hajszálcsíkos arculat (szélesvásznú)</Template>
  <TotalTime>0</TotalTime>
  <Words>215</Words>
  <Application>Microsoft Office PowerPoint</Application>
  <PresentationFormat>Szélesvásznú</PresentationFormat>
  <Paragraphs>32</Paragraphs>
  <Slides>5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1" baseType="lpstr">
      <vt:lpstr>Arial</vt:lpstr>
      <vt:lpstr>Euphemia</vt:lpstr>
      <vt:lpstr>Plantagenet Cherokee</vt:lpstr>
      <vt:lpstr>Times New Roman</vt:lpstr>
      <vt:lpstr>Wingdings</vt:lpstr>
      <vt:lpstr>Szakirodalom 16x9</vt:lpstr>
      <vt:lpstr>Madách Imre: Útravaló verseimmel – versterv</vt:lpstr>
      <vt:lpstr>Gondolatok</vt:lpstr>
      <vt:lpstr>Jelenlegi munkám</vt:lpstr>
      <vt:lpstr>Drága Barátom!</vt:lpstr>
      <vt:lpstr>Források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2018-03-10T15:28:52Z</dcterms:created>
  <dcterms:modified xsi:type="dcterms:W3CDTF">2018-03-11T15:55:34Z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